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24EE8F-7C16-40F0-BCC4-3970A5FA752F}" type="datetimeFigureOut">
              <a:rPr lang="ru-RU" smtClean="0"/>
              <a:t>вс 30.10.22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3EC9A0-9878-463E-8114-A6C0A3DE3B6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alfermer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363153" cy="27818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Выведение цыплят в инкубаторе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 домашних условиях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5" y="4421080"/>
            <a:ext cx="3975224" cy="126062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Выполнил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Окунев Тимофей,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обучающийся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4 А класса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МОУ «Начальная школа № 5»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проект Забякина Е.Н\b0650730-9d72-4ed0-ac61-282d38f0571c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58532"/>
            <a:ext cx="5472607" cy="513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46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792088"/>
          </a:xfrm>
        </p:spPr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76328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Бондаренко Ю. В. «Современные методы определения пола молодняка сельскохозяйственной птицы»</a:t>
            </a:r>
            <a:endParaRPr lang="ru-RU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Ваше приусадебное хозяйство – ООО «мир книги» 2001-480с</a:t>
            </a:r>
            <a:endParaRPr lang="ru-RU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Кочиш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М. В. Птицеводство </a:t>
            </a:r>
            <a:r>
              <a:rPr lang="ru-RU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Агропромиздат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1999-684с.</a:t>
            </a:r>
            <a:endParaRPr lang="ru-RU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Переборский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П.И. Инкубация яиц // Животноводство. - 2009. - №8. С. 19</a:t>
            </a:r>
            <a:endParaRPr lang="ru-RU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Отрыганьев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К.А. Технология инкубации / К. А. </a:t>
            </a:r>
            <a:r>
              <a:rPr lang="ru-RU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Орыганьев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, В.М. </a:t>
            </a:r>
            <a:r>
              <a:rPr lang="ru-RU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Рошков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- М.: </a:t>
            </a:r>
            <a:r>
              <a:rPr lang="ru-RU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Агропромиздаст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. 2003 - 152с.</a:t>
            </a:r>
            <a:endParaRPr lang="ru-RU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Руководство по эксплуатации инкубатора бытового «Золушка»</a:t>
            </a:r>
            <a:endParaRPr lang="ru-RU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b="1" u="sng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www</a:t>
            </a:r>
            <a:r>
              <a:rPr lang="ru-RU" b="1" u="sng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.</a:t>
            </a:r>
            <a:r>
              <a:rPr lang="en-US" b="1" u="sng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uralfermer</a:t>
            </a:r>
            <a:r>
              <a:rPr lang="ru-RU" b="1" u="sng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.</a:t>
            </a:r>
            <a:r>
              <a:rPr lang="en-US" b="1" u="sng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ru</a:t>
            </a:r>
            <a:r>
              <a:rPr lang="ru-RU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Вывод цыплят (23.01.2022)</a:t>
            </a:r>
            <a:endParaRPr lang="ru-RU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u="sng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htpp6/www.ibion.ru/page-35html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(25.01.2022)</a:t>
            </a:r>
            <a:endParaRPr lang="ru-RU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6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11" y="2312988"/>
            <a:ext cx="2649428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3744416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Выяснить, каким образом происходит выведение цыплят в условиях инкубатора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49992"/>
              </p:ext>
            </p:extLst>
          </p:nvPr>
        </p:nvGraphicFramePr>
        <p:xfrm>
          <a:off x="1115616" y="1844824"/>
          <a:ext cx="6768752" cy="4136153"/>
        </p:xfrm>
        <a:graphic>
          <a:graphicData uri="http://schemas.openxmlformats.org/drawingml/2006/table">
            <a:tbl>
              <a:tblPr firstRow="1" firstCol="1" bandRow="1"/>
              <a:tblGrid>
                <a:gridCol w="707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0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1262"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Вопрос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Количество правильных ответов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22"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Назовите способы выведения цыплят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22"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При какой температуре вылупляются цыплята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4583"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Какие еще важные условия кроме температуры должны соблюдаться для 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вылупа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722"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Какие яйца годятся для инкубатора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722"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Чем питаются в первые дни своей жизни цыплята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722"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Как по цыпленку определить петушка или курочку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3700" marR="53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7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35797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User\Desktop\проект Забякина Е.Н\IMG_05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3960"/>
            <a:ext cx="3050527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39364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6274" y="3204805"/>
            <a:ext cx="3398293" cy="255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259715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User\Desktop\проект Забякина Е.Н\cbef2316-12f4-477f-974d-23a91d64d0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906316" cy="3739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проект Забякина Е.Н\5341a7a1-d53b-4184-9919-72d0ccdd39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4808"/>
            <a:ext cx="3113405" cy="415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проект Забякина Е.Н\a95e3ac9-c7dd-42c2-90a9-64a4d33753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19" y="1916832"/>
            <a:ext cx="3246755" cy="4329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27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проект Забякина Е.Н\946581de-9445-4a4b-aa02-6f27dec66b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307086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проект Забякина Е.Н\f3447a09-c424-4727-a846-3584fb8b3b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121025" cy="416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03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проект Забякина Е.Н\ab681c40-0ecc-4c26-bffc-367c0154223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9752" y="692696"/>
            <a:ext cx="4464496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582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</TotalTime>
  <Words>193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Выведение цыплят в инкубаторе  в домашних условиях</vt:lpstr>
      <vt:lpstr>Актуальность темы</vt:lpstr>
      <vt:lpstr>Цель исследования:</vt:lpstr>
      <vt:lpstr>Результаты анкетирования: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Выведение цыплят в инкубаторе  в домашних условиях</dc:title>
  <dc:creator>Зам</dc:creator>
  <cp:lastModifiedBy>Зам</cp:lastModifiedBy>
  <cp:revision>11</cp:revision>
  <dcterms:created xsi:type="dcterms:W3CDTF">2022-04-27T12:27:02Z</dcterms:created>
  <dcterms:modified xsi:type="dcterms:W3CDTF">2022-10-30T08:40:39Z</dcterms:modified>
</cp:coreProperties>
</file>