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56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218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71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18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22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33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057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6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326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510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2F12A-9863-4F67-80FB-05090E97781F}" type="datetimeFigureOut">
              <a:rPr lang="ru-RU" smtClean="0"/>
              <a:t>чт 20.02.20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4E431-03F6-42C3-B400-E132DDC0B9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563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502776"/>
            <a:ext cx="576064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Фёдор Иванович Тютчев, русский поэт, родился в дворянском семействе 23 ноября 1803 года.</a:t>
            </a:r>
            <a:endParaRPr lang="ru-RU" sz="1200" dirty="0">
              <a:ea typeface="Calibri"/>
              <a:cs typeface="Times New Rom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1160917"/>
            <a:ext cx="5760640" cy="72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Когда Федору Тютчеву было 7 лет, его семья переехала в Москву</a:t>
            </a:r>
            <a:endParaRPr lang="ru-RU" sz="1200" dirty="0">
              <a:ea typeface="Calibri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5020" y="1818452"/>
            <a:ext cx="5760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Первые стихи написал, когда ему было 11 лет.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95020" y="2151785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Знал несколько иностранных языков. В 12 лет уже переводил с немецкого.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95020" y="2772388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 18 лет окончил университет. Он - кандидат словесных наук.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495020" y="3422697"/>
            <a:ext cx="576064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ea typeface="Calibri"/>
                <a:cs typeface="Times New Roman"/>
              </a:rPr>
              <a:t>В 19 лет уезжает работать за границу и задерживается на 22 года. Он - дипломат.</a:t>
            </a:r>
            <a:endParaRPr lang="ru-RU" sz="1200" dirty="0">
              <a:ea typeface="Calibri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8735" y="4123627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Когда Федору Ивановичу был 41 год, он вернулся в Россию и работал в Министерство иностранных дел.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95020" y="4853057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В 1873 г. умер. Похоронен на кладбище Санкт- Петербурга.</a:t>
            </a:r>
          </a:p>
        </p:txBody>
      </p:sp>
    </p:spTree>
    <p:extLst>
      <p:ext uri="{BB962C8B-B14F-4D97-AF65-F5344CB8AC3E}">
        <p14:creationId xmlns:p14="http://schemas.microsoft.com/office/powerpoint/2010/main" val="3436529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110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Пользователь</cp:lastModifiedBy>
  <cp:revision>3</cp:revision>
  <dcterms:created xsi:type="dcterms:W3CDTF">2020-02-19T19:42:15Z</dcterms:created>
  <dcterms:modified xsi:type="dcterms:W3CDTF">2020-02-20T07:24:56Z</dcterms:modified>
</cp:coreProperties>
</file>