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63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5200" y="118808"/>
            <a:ext cx="302399" cy="1047060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15200" y="11158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0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DE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20001" y="3394976"/>
            <a:ext cx="77470" cy="2616835"/>
          </a:xfrm>
          <a:custGeom>
            <a:avLst/>
            <a:gdLst/>
            <a:ahLst/>
            <a:cxnLst/>
            <a:rect l="l" t="t" r="r" b="b"/>
            <a:pathLst>
              <a:path w="77470" h="2616835">
                <a:moveTo>
                  <a:pt x="77089" y="2539314"/>
                </a:moveTo>
                <a:lnTo>
                  <a:pt x="0" y="2539314"/>
                </a:lnTo>
                <a:lnTo>
                  <a:pt x="0" y="2616403"/>
                </a:lnTo>
                <a:lnTo>
                  <a:pt x="77089" y="2616403"/>
                </a:lnTo>
                <a:lnTo>
                  <a:pt x="77089" y="2539314"/>
                </a:lnTo>
                <a:close/>
              </a:path>
              <a:path w="77470" h="2616835">
                <a:moveTo>
                  <a:pt x="77089" y="1796757"/>
                </a:moveTo>
                <a:lnTo>
                  <a:pt x="0" y="1796757"/>
                </a:lnTo>
                <a:lnTo>
                  <a:pt x="0" y="1873846"/>
                </a:lnTo>
                <a:lnTo>
                  <a:pt x="77089" y="1873846"/>
                </a:lnTo>
                <a:lnTo>
                  <a:pt x="77089" y="1796757"/>
                </a:lnTo>
                <a:close/>
              </a:path>
              <a:path w="77470" h="2616835">
                <a:moveTo>
                  <a:pt x="77089" y="1054201"/>
                </a:moveTo>
                <a:lnTo>
                  <a:pt x="0" y="1054201"/>
                </a:lnTo>
                <a:lnTo>
                  <a:pt x="0" y="1131290"/>
                </a:lnTo>
                <a:lnTo>
                  <a:pt x="77089" y="1131290"/>
                </a:lnTo>
                <a:lnTo>
                  <a:pt x="77089" y="1054201"/>
                </a:lnTo>
                <a:close/>
              </a:path>
              <a:path w="77470" h="2616835">
                <a:moveTo>
                  <a:pt x="77089" y="646912"/>
                </a:moveTo>
                <a:lnTo>
                  <a:pt x="0" y="646912"/>
                </a:lnTo>
                <a:lnTo>
                  <a:pt x="0" y="724001"/>
                </a:lnTo>
                <a:lnTo>
                  <a:pt x="77089" y="724001"/>
                </a:lnTo>
                <a:lnTo>
                  <a:pt x="77089" y="646912"/>
                </a:lnTo>
                <a:close/>
              </a:path>
              <a:path w="77470" h="2616835">
                <a:moveTo>
                  <a:pt x="77089" y="239636"/>
                </a:moveTo>
                <a:lnTo>
                  <a:pt x="0" y="239636"/>
                </a:lnTo>
                <a:lnTo>
                  <a:pt x="0" y="316725"/>
                </a:lnTo>
                <a:lnTo>
                  <a:pt x="77089" y="316725"/>
                </a:lnTo>
                <a:lnTo>
                  <a:pt x="77089" y="239636"/>
                </a:lnTo>
                <a:close/>
              </a:path>
              <a:path w="77470" h="2616835">
                <a:moveTo>
                  <a:pt x="77089" y="0"/>
                </a:moveTo>
                <a:lnTo>
                  <a:pt x="0" y="0"/>
                </a:lnTo>
                <a:lnTo>
                  <a:pt x="0" y="77089"/>
                </a:lnTo>
                <a:lnTo>
                  <a:pt x="77089" y="77089"/>
                </a:lnTo>
                <a:lnTo>
                  <a:pt x="77089" y="0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337299" y="339171"/>
            <a:ext cx="57175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Montserrat-Medium"/>
                <a:cs typeface="Montserrat-Medium"/>
              </a:rPr>
              <a:t>Материнский капитал</a:t>
            </a:r>
            <a:endParaRPr sz="3600" b="1" dirty="0">
              <a:solidFill>
                <a:schemeClr val="accent1">
                  <a:lumMod val="75000"/>
                </a:schemeClr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3656" y="1612900"/>
            <a:ext cx="6163670" cy="2269852"/>
          </a:xfrm>
          <a:prstGeom prst="rect">
            <a:avLst/>
          </a:prstGeom>
          <a:solidFill>
            <a:srgbClr val="FFCC99">
              <a:alpha val="27843"/>
            </a:srgb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Montserrat-Medium"/>
              <a:cs typeface="Montserrat-Medium"/>
            </a:endParaRPr>
          </a:p>
          <a:p>
            <a:pPr marL="12700" marR="5080" algn="ctr">
              <a:spcBef>
                <a:spcPts val="100"/>
              </a:spcBef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Montserrat-Medium"/>
                <a:cs typeface="Montserrat-Medium"/>
              </a:rPr>
              <a:t>Оплатить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Montserrat-Medium"/>
                <a:cs typeface="Montserrat-Medium"/>
              </a:rPr>
              <a:t>за обучение ребенка, </a:t>
            </a:r>
          </a:p>
          <a:p>
            <a:pPr marL="12700" marR="5080" algn="ctr">
              <a:spcBef>
                <a:spcPts val="100"/>
              </a:spcBef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Montserrat-Medium"/>
                <a:cs typeface="Montserrat-Medium"/>
              </a:rPr>
              <a:t>а также за услуги детского сада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Montserrat-Medium"/>
                <a:cs typeface="Montserrat-Medium"/>
              </a:rPr>
              <a:t>средствами МСК можно через личный кабинет на портале Госуслуг</a:t>
            </a:r>
          </a:p>
          <a:p>
            <a:pPr marL="12700" marR="5080" algn="ctr">
              <a:spcBef>
                <a:spcPts val="100"/>
              </a:spcBef>
            </a:pPr>
            <a:endParaRPr sz="2500" dirty="0">
              <a:latin typeface="Tahoma"/>
              <a:cs typeface="Tahoma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693661" y="385407"/>
            <a:ext cx="459740" cy="540385"/>
            <a:chOff x="693661" y="385407"/>
            <a:chExt cx="459740" cy="540385"/>
          </a:xfrm>
        </p:grpSpPr>
        <p:pic>
          <p:nvPicPr>
            <p:cNvPr id="34" name="object 3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8329" y="385407"/>
              <a:ext cx="449844" cy="38632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3661" y="813244"/>
              <a:ext cx="459181" cy="112343"/>
            </a:xfrm>
            <a:prstGeom prst="rect">
              <a:avLst/>
            </a:prstGeom>
          </p:spPr>
        </p:pic>
      </p:grpSp>
      <p:pic>
        <p:nvPicPr>
          <p:cNvPr id="1028" name="Рисунок 1" descr="http://qrcoder.ru/code/?https%3A%2F%2Fwww.gosuslugi.ru%2F600121&amp;10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263" y="5118100"/>
            <a:ext cx="35242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51" y="9533007"/>
            <a:ext cx="59340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:\Users\086PojkalajnenEV\Desktop\Рисунок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02" y="3975100"/>
            <a:ext cx="1552575" cy="123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22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Franklin Gothic Medium</vt:lpstr>
      <vt:lpstr>Montserrat-Medium</vt:lpstr>
      <vt:lpstr>Tahoma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administrator</dc:creator>
  <cp:lastModifiedBy>Пользователь</cp:lastModifiedBy>
  <cp:revision>11</cp:revision>
  <cp:lastPrinted>2023-06-23T05:46:05Z</cp:lastPrinted>
  <dcterms:created xsi:type="dcterms:W3CDTF">2023-06-23T05:11:37Z</dcterms:created>
  <dcterms:modified xsi:type="dcterms:W3CDTF">2023-07-07T08:58:04Z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2023-01-24T00:00:00Z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2023-06-23T00:00:00Z</vt:filetime>
  </property>
</Properties>
</file>